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96" y="-5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FD7E-6F83-4DD8-8424-EA3E3DC2D579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61491-B524-41D6-8467-9C364782BB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FD7E-6F83-4DD8-8424-EA3E3DC2D579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61491-B524-41D6-8467-9C364782BB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FD7E-6F83-4DD8-8424-EA3E3DC2D579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61491-B524-41D6-8467-9C364782BB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FD7E-6F83-4DD8-8424-EA3E3DC2D579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61491-B524-41D6-8467-9C364782BB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FD7E-6F83-4DD8-8424-EA3E3DC2D579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61491-B524-41D6-8467-9C364782BB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FD7E-6F83-4DD8-8424-EA3E3DC2D579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61491-B524-41D6-8467-9C364782BB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FD7E-6F83-4DD8-8424-EA3E3DC2D579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61491-B524-41D6-8467-9C364782BB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FD7E-6F83-4DD8-8424-EA3E3DC2D579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61491-B524-41D6-8467-9C364782BB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FD7E-6F83-4DD8-8424-EA3E3DC2D579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61491-B524-41D6-8467-9C364782BB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FD7E-6F83-4DD8-8424-EA3E3DC2D579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61491-B524-41D6-8467-9C364782BB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4FD7E-6F83-4DD8-8424-EA3E3DC2D579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61491-B524-41D6-8467-9C364782BB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4FD7E-6F83-4DD8-8424-EA3E3DC2D579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61491-B524-41D6-8467-9C364782BB1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" y="709613"/>
            <a:ext cx="8610600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975" y="1428736"/>
            <a:ext cx="8782050" cy="4953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3" y="809625"/>
            <a:ext cx="8639175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623888"/>
            <a:ext cx="8915400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 &amp; CEPs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575" y="781050"/>
            <a:ext cx="8324850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275" y="733425"/>
            <a:ext cx="8553450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" y="533400"/>
            <a:ext cx="851535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3" y="571500"/>
            <a:ext cx="863917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5" y="419100"/>
            <a:ext cx="885825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" y="419100"/>
            <a:ext cx="86106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857364"/>
            <a:ext cx="7429520" cy="3466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363" y="609600"/>
            <a:ext cx="867727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3" y="509588"/>
            <a:ext cx="8639175" cy="583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988" y="576263"/>
            <a:ext cx="8582025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world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643050"/>
            <a:ext cx="883920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0" y="66675"/>
            <a:ext cx="8953500" cy="672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9088" y="352425"/>
            <a:ext cx="8505825" cy="615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138" y="509588"/>
            <a:ext cx="8467725" cy="583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3" y="490538"/>
            <a:ext cx="8486775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8" y="414338"/>
            <a:ext cx="8658225" cy="602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763" y="495300"/>
            <a:ext cx="837247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</Words>
  <Application>Microsoft Office PowerPoint</Application>
  <PresentationFormat>On-screen Show (4:3)</PresentationFormat>
  <Paragraphs>3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Slide 1</vt:lpstr>
      <vt:lpstr>Slide 2</vt:lpstr>
      <vt:lpstr>Real world Events</vt:lpstr>
      <vt:lpstr>Slide 4</vt:lpstr>
      <vt:lpstr>Slide 5</vt:lpstr>
      <vt:lpstr>Slide 6</vt:lpstr>
      <vt:lpstr>Slide 7</vt:lpstr>
      <vt:lpstr>Slide 8</vt:lpstr>
      <vt:lpstr>Slide 9</vt:lpstr>
      <vt:lpstr>Slide 10</vt:lpstr>
      <vt:lpstr>History </vt:lpstr>
      <vt:lpstr>Slide 12</vt:lpstr>
      <vt:lpstr>Slide 13</vt:lpstr>
      <vt:lpstr>Events &amp; CEPs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ECE-7</dc:creator>
  <cp:lastModifiedBy>ECE-7</cp:lastModifiedBy>
  <cp:revision>17</cp:revision>
  <dcterms:created xsi:type="dcterms:W3CDTF">2020-01-30T10:23:01Z</dcterms:created>
  <dcterms:modified xsi:type="dcterms:W3CDTF">2020-01-30T10:34:41Z</dcterms:modified>
</cp:coreProperties>
</file>